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3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17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88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47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589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40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492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51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83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27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3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5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350C-2FF3-4CD7-9FFA-1BEDA6FE0CE4}" type="datetimeFigureOut">
              <a:rPr lang="en-GB" smtClean="0"/>
              <a:t>15/11/2024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49A19-C83B-4E0C-83F2-E17AADEB6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9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en/view-image.php?image=247099&amp;picture=socks-on-lin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carstenknoch.com/2008/12/wool-socks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205CF3E-BCE1-464E-8F34-F88425201D57}"/>
              </a:ext>
            </a:extLst>
          </p:cNvPr>
          <p:cNvSpPr/>
          <p:nvPr/>
        </p:nvSpPr>
        <p:spPr>
          <a:xfrm>
            <a:off x="0" y="0"/>
            <a:ext cx="6858000" cy="1219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301B6-1B22-4EB9-8ABD-44AA99355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012" y="500061"/>
            <a:ext cx="3886200" cy="839259"/>
          </a:xfrm>
        </p:spPr>
        <p:txBody>
          <a:bodyPr>
            <a:noAutofit/>
          </a:bodyPr>
          <a:lstStyle/>
          <a:p>
            <a:r>
              <a:rPr lang="en-GB" sz="6000" u="sng" dirty="0">
                <a:solidFill>
                  <a:schemeClr val="accent6">
                    <a:lumMod val="50000"/>
                  </a:schemeClr>
                </a:solidFill>
                <a:latin typeface="Bodoni MT Black" panose="02070A03080606020203" pitchFamily="18" charset="0"/>
              </a:rPr>
              <a:t>Respect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4993B6-562A-4D68-83DA-FF6795D4F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2245" y="1566773"/>
            <a:ext cx="6639810" cy="11621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77B178-D4F0-47FE-A417-B86B3808AE17}"/>
              </a:ext>
            </a:extLst>
          </p:cNvPr>
          <p:cNvSpPr txBox="1"/>
          <p:nvPr/>
        </p:nvSpPr>
        <p:spPr>
          <a:xfrm>
            <a:off x="552646" y="2945784"/>
            <a:ext cx="57990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Baskerville Old Face" panose="02020602080505020303" pitchFamily="18" charset="0"/>
              </a:rPr>
              <a:t>. Never bully</a:t>
            </a:r>
          </a:p>
          <a:p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Baskerville Old Face" panose="02020602080505020303" pitchFamily="18" charset="0"/>
              </a:rPr>
              <a:t>. Never call people names unless they are okay with it</a:t>
            </a:r>
          </a:p>
          <a:p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Baskerville Old Face" panose="02020602080505020303" pitchFamily="18" charset="0"/>
              </a:rPr>
              <a:t>. Never physically hurt someone </a:t>
            </a:r>
          </a:p>
          <a:p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Baskerville Old Face" panose="02020602080505020303" pitchFamily="18" charset="0"/>
              </a:rPr>
              <a:t>. Never verbally hurt someone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FDA1FF-7969-4494-8313-7EC8C6FD2C57}"/>
              </a:ext>
            </a:extLst>
          </p:cNvPr>
          <p:cNvSpPr txBox="1"/>
          <p:nvPr/>
        </p:nvSpPr>
        <p:spPr>
          <a:xfrm>
            <a:off x="552646" y="4987850"/>
            <a:ext cx="40290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Baskerville Old Face" panose="02020602080505020303" pitchFamily="18" charset="0"/>
              </a:rPr>
              <a:t>. Always show aspire</a:t>
            </a:r>
          </a:p>
          <a:p>
            <a:r>
              <a:rPr lang="en-GB" dirty="0">
                <a:solidFill>
                  <a:schemeClr val="accent2"/>
                </a:solidFill>
                <a:latin typeface="Baskerville Old Face" panose="02020602080505020303" pitchFamily="18" charset="0"/>
              </a:rPr>
              <a:t>. Always show respect</a:t>
            </a:r>
          </a:p>
          <a:p>
            <a:r>
              <a:rPr lang="en-GB" dirty="0">
                <a:solidFill>
                  <a:srgbClr val="FFC000"/>
                </a:solidFill>
                <a:latin typeface="Baskerville Old Face" panose="02020602080505020303" pitchFamily="18" charset="0"/>
              </a:rPr>
              <a:t>. Always show care</a:t>
            </a:r>
          </a:p>
          <a:p>
            <a:r>
              <a:rPr lang="en-GB" dirty="0">
                <a:solidFill>
                  <a:schemeClr val="accent6"/>
                </a:solidFill>
                <a:latin typeface="Baskerville Old Face" panose="02020602080505020303" pitchFamily="18" charset="0"/>
              </a:rPr>
              <a:t>. Always show inquire</a:t>
            </a:r>
          </a:p>
          <a:p>
            <a:r>
              <a:rPr lang="en-GB" dirty="0">
                <a:solidFill>
                  <a:schemeClr val="accent1"/>
                </a:solidFill>
                <a:latin typeface="Baskerville Old Face" panose="02020602080505020303" pitchFamily="18" charset="0"/>
              </a:rPr>
              <a:t>. Always show hope</a:t>
            </a:r>
          </a:p>
          <a:p>
            <a:r>
              <a:rPr lang="en-GB" dirty="0">
                <a:solidFill>
                  <a:srgbClr val="7030A0"/>
                </a:solidFill>
                <a:latin typeface="Baskerville Old Face" panose="02020602080505020303" pitchFamily="18" charset="0"/>
              </a:rPr>
              <a:t>. Always show share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56A9C0-391F-4466-A206-3F9BC81220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610171" y="4146113"/>
            <a:ext cx="1943100" cy="2911217"/>
          </a:xfrm>
          <a:prstGeom prst="rect">
            <a:avLst/>
          </a:prstGeom>
        </p:spPr>
      </p:pic>
      <p:pic>
        <p:nvPicPr>
          <p:cNvPr id="1026" name="Picture 2" descr="7,632 Word Cloud Respect Images, Stock Photos, 3D objects ...">
            <a:extLst>
              <a:ext uri="{FF2B5EF4-FFF2-40B4-BE49-F238E27FC236}">
                <a16:creationId xmlns:a16="http://schemas.microsoft.com/office/drawing/2014/main" id="{8E9B617E-2CB1-4386-9EED-92DB24E17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33" y="7467689"/>
            <a:ext cx="5572125" cy="315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7076590-780F-4427-B934-E36EAA47DB73}"/>
              </a:ext>
            </a:extLst>
          </p:cNvPr>
          <p:cNvSpPr/>
          <p:nvPr/>
        </p:nvSpPr>
        <p:spPr>
          <a:xfrm>
            <a:off x="2000249" y="10450344"/>
            <a:ext cx="2428875" cy="1748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ightning Bolt 10">
            <a:extLst>
              <a:ext uri="{FF2B5EF4-FFF2-40B4-BE49-F238E27FC236}">
                <a16:creationId xmlns:a16="http://schemas.microsoft.com/office/drawing/2014/main" id="{3ACFB2E2-DC64-4542-9EAD-C897F72421A2}"/>
              </a:ext>
            </a:extLst>
          </p:cNvPr>
          <p:cNvSpPr/>
          <p:nvPr/>
        </p:nvSpPr>
        <p:spPr>
          <a:xfrm>
            <a:off x="4877192" y="602240"/>
            <a:ext cx="676079" cy="708282"/>
          </a:xfrm>
          <a:prstGeom prst="lightningBol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ightning Bolt 12">
            <a:extLst>
              <a:ext uri="{FF2B5EF4-FFF2-40B4-BE49-F238E27FC236}">
                <a16:creationId xmlns:a16="http://schemas.microsoft.com/office/drawing/2014/main" id="{13220DF1-A013-4994-868A-0CEDC4C1B6CF}"/>
              </a:ext>
            </a:extLst>
          </p:cNvPr>
          <p:cNvSpPr/>
          <p:nvPr/>
        </p:nvSpPr>
        <p:spPr>
          <a:xfrm>
            <a:off x="719332" y="576714"/>
            <a:ext cx="676079" cy="773188"/>
          </a:xfrm>
          <a:prstGeom prst="lightningBol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56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Bodoni MT Black</vt:lpstr>
      <vt:lpstr>Calibri</vt:lpstr>
      <vt:lpstr>Calibri Light</vt:lpstr>
      <vt:lpstr>Office Theme</vt:lpstr>
      <vt:lpstr>Respect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Respect</dc:title>
  <dc:creator>Year6</dc:creator>
  <cp:lastModifiedBy>Year6</cp:lastModifiedBy>
  <cp:revision>3</cp:revision>
  <dcterms:created xsi:type="dcterms:W3CDTF">2024-11-15T13:57:06Z</dcterms:created>
  <dcterms:modified xsi:type="dcterms:W3CDTF">2024-11-15T14:25:20Z</dcterms:modified>
</cp:coreProperties>
</file>