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6858000" cy="12192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 showGuides="1">
      <p:cViewPr varScale="1">
        <p:scale>
          <a:sx n="67" d="100"/>
          <a:sy n="67" d="100"/>
        </p:scale>
        <p:origin x="319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995312"/>
            <a:ext cx="5829300" cy="4244622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6403623"/>
            <a:ext cx="5143500" cy="2943577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BA350C-2FF3-4CD7-9FFA-1BEDA6FE0CE4}" type="datetimeFigureOut">
              <a:rPr lang="en-GB" smtClean="0"/>
              <a:t>15/11/2024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249A19-C83B-4E0C-83F2-E17AADEB69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251768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BA350C-2FF3-4CD7-9FFA-1BEDA6FE0CE4}" type="datetimeFigureOut">
              <a:rPr lang="en-GB" smtClean="0"/>
              <a:t>15/11/2024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249A19-C83B-4E0C-83F2-E17AADEB69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68877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649111"/>
            <a:ext cx="1478756" cy="1033215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649111"/>
            <a:ext cx="4350544" cy="10332156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BA350C-2FF3-4CD7-9FFA-1BEDA6FE0CE4}" type="datetimeFigureOut">
              <a:rPr lang="en-GB" smtClean="0"/>
              <a:t>15/11/2024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249A19-C83B-4E0C-83F2-E17AADEB69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34756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BA350C-2FF3-4CD7-9FFA-1BEDA6FE0CE4}" type="datetimeFigureOut">
              <a:rPr lang="en-GB" smtClean="0"/>
              <a:t>15/11/2024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249A19-C83B-4E0C-83F2-E17AADEB69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05896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3039537"/>
            <a:ext cx="5915025" cy="5071532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8159048"/>
            <a:ext cx="5915025" cy="266699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BA350C-2FF3-4CD7-9FFA-1BEDA6FE0CE4}" type="datetimeFigureOut">
              <a:rPr lang="en-GB" smtClean="0"/>
              <a:t>15/11/2024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249A19-C83B-4E0C-83F2-E17AADEB69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774003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3245556"/>
            <a:ext cx="2914650" cy="773571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3245556"/>
            <a:ext cx="2914650" cy="773571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BA350C-2FF3-4CD7-9FFA-1BEDA6FE0CE4}" type="datetimeFigureOut">
              <a:rPr lang="en-GB" smtClean="0"/>
              <a:t>15/11/2024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249A19-C83B-4E0C-83F2-E17AADEB69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34925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49114"/>
            <a:ext cx="5915025" cy="235655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988734"/>
            <a:ext cx="2901255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4453467"/>
            <a:ext cx="2901255" cy="655037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988734"/>
            <a:ext cx="2915543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4453467"/>
            <a:ext cx="2915543" cy="655037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BA350C-2FF3-4CD7-9FFA-1BEDA6FE0CE4}" type="datetimeFigureOut">
              <a:rPr lang="en-GB" smtClean="0"/>
              <a:t>15/11/2024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249A19-C83B-4E0C-83F2-E17AADEB69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715186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BA350C-2FF3-4CD7-9FFA-1BEDA6FE0CE4}" type="datetimeFigureOut">
              <a:rPr lang="en-GB" smtClean="0"/>
              <a:t>15/11/2024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249A19-C83B-4E0C-83F2-E17AADEB69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98394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BA350C-2FF3-4CD7-9FFA-1BEDA6FE0CE4}" type="datetimeFigureOut">
              <a:rPr lang="en-GB" smtClean="0"/>
              <a:t>15/11/2024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249A19-C83B-4E0C-83F2-E17AADEB69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572769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755425"/>
            <a:ext cx="3471863" cy="8664222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BA350C-2FF3-4CD7-9FFA-1BEDA6FE0CE4}" type="datetimeFigureOut">
              <a:rPr lang="en-GB" smtClean="0"/>
              <a:t>15/11/2024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249A19-C83B-4E0C-83F2-E17AADEB69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14321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755425"/>
            <a:ext cx="3471863" cy="8664222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BA350C-2FF3-4CD7-9FFA-1BEDA6FE0CE4}" type="datetimeFigureOut">
              <a:rPr lang="en-GB" smtClean="0"/>
              <a:t>15/11/2024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249A19-C83B-4E0C-83F2-E17AADEB69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8583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649114"/>
            <a:ext cx="5915025" cy="23565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3245556"/>
            <a:ext cx="5915025" cy="77357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BA350C-2FF3-4CD7-9FFA-1BEDA6FE0CE4}" type="datetimeFigureOut">
              <a:rPr lang="en-GB" smtClean="0"/>
              <a:t>15/11/2024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11300181"/>
            <a:ext cx="2314575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249A19-C83B-4E0C-83F2-E17AADEB69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4932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ublicdomainpictures.net/en/view-image.php?image=247099&amp;picture=socks-on-line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jpeg"/><Relationship Id="rId5" Type="http://schemas.openxmlformats.org/officeDocument/2006/relationships/hyperlink" Target="https://carstenknoch.com/2008/12/wool-socks/" TargetMode="External"/><Relationship Id="rId4" Type="http://schemas.openxmlformats.org/officeDocument/2006/relationships/image" Target="../media/image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B205CF3E-BCE1-464E-8F34-F88425201D57}"/>
              </a:ext>
            </a:extLst>
          </p:cNvPr>
          <p:cNvSpPr/>
          <p:nvPr/>
        </p:nvSpPr>
        <p:spPr>
          <a:xfrm>
            <a:off x="0" y="0"/>
            <a:ext cx="6858000" cy="12192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0E301B6-1B22-4EB9-8ABD-44AA993550E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43012" y="500061"/>
            <a:ext cx="3886200" cy="839259"/>
          </a:xfrm>
        </p:spPr>
        <p:txBody>
          <a:bodyPr>
            <a:noAutofit/>
          </a:bodyPr>
          <a:lstStyle/>
          <a:p>
            <a:r>
              <a:rPr lang="en-GB" sz="6000" u="sng" dirty="0">
                <a:solidFill>
                  <a:schemeClr val="accent6">
                    <a:lumMod val="50000"/>
                  </a:schemeClr>
                </a:solidFill>
                <a:latin typeface="Bodoni MT Black" panose="02070A03080606020203" pitchFamily="18" charset="0"/>
              </a:rPr>
              <a:t>Respect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14993B6-562A-4D68-83DA-FF6795D4FC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132245" y="1566773"/>
            <a:ext cx="6639810" cy="116214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577B178-D4F0-47FE-A417-B86B3808AE17}"/>
              </a:ext>
            </a:extLst>
          </p:cNvPr>
          <p:cNvSpPr txBox="1"/>
          <p:nvPr/>
        </p:nvSpPr>
        <p:spPr>
          <a:xfrm>
            <a:off x="552646" y="2945784"/>
            <a:ext cx="579900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accent6">
                    <a:lumMod val="50000"/>
                  </a:schemeClr>
                </a:solidFill>
                <a:latin typeface="Baskerville Old Face" panose="02020602080505020303" pitchFamily="18" charset="0"/>
              </a:rPr>
              <a:t>. Never bully</a:t>
            </a:r>
          </a:p>
          <a:p>
            <a:r>
              <a:rPr lang="en-GB" dirty="0">
                <a:solidFill>
                  <a:schemeClr val="accent6">
                    <a:lumMod val="50000"/>
                  </a:schemeClr>
                </a:solidFill>
                <a:latin typeface="Baskerville Old Face" panose="02020602080505020303" pitchFamily="18" charset="0"/>
              </a:rPr>
              <a:t>. Never call people names unless they are okay with it</a:t>
            </a:r>
          </a:p>
          <a:p>
            <a:r>
              <a:rPr lang="en-GB" dirty="0">
                <a:solidFill>
                  <a:schemeClr val="accent6">
                    <a:lumMod val="50000"/>
                  </a:schemeClr>
                </a:solidFill>
                <a:latin typeface="Baskerville Old Face" panose="02020602080505020303" pitchFamily="18" charset="0"/>
              </a:rPr>
              <a:t>. Never physically hurt someone </a:t>
            </a:r>
          </a:p>
          <a:p>
            <a:r>
              <a:rPr lang="en-GB" dirty="0">
                <a:solidFill>
                  <a:schemeClr val="accent6">
                    <a:lumMod val="50000"/>
                  </a:schemeClr>
                </a:solidFill>
                <a:latin typeface="Baskerville Old Face" panose="02020602080505020303" pitchFamily="18" charset="0"/>
              </a:rPr>
              <a:t>. Never verbally hurt someone   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AFDA1FF-7969-4494-8313-7EC8C6FD2C57}"/>
              </a:ext>
            </a:extLst>
          </p:cNvPr>
          <p:cNvSpPr txBox="1"/>
          <p:nvPr/>
        </p:nvSpPr>
        <p:spPr>
          <a:xfrm>
            <a:off x="552646" y="4987850"/>
            <a:ext cx="402907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FF0000"/>
                </a:solidFill>
                <a:latin typeface="Baskerville Old Face" panose="02020602080505020303" pitchFamily="18" charset="0"/>
              </a:rPr>
              <a:t>. Always show aspire</a:t>
            </a:r>
          </a:p>
          <a:p>
            <a:r>
              <a:rPr lang="en-GB" dirty="0">
                <a:solidFill>
                  <a:schemeClr val="accent2"/>
                </a:solidFill>
                <a:latin typeface="Baskerville Old Face" panose="02020602080505020303" pitchFamily="18" charset="0"/>
              </a:rPr>
              <a:t>. Always show respect</a:t>
            </a:r>
          </a:p>
          <a:p>
            <a:r>
              <a:rPr lang="en-GB" dirty="0">
                <a:solidFill>
                  <a:srgbClr val="FFC000"/>
                </a:solidFill>
                <a:latin typeface="Baskerville Old Face" panose="02020602080505020303" pitchFamily="18" charset="0"/>
              </a:rPr>
              <a:t>. Always show care</a:t>
            </a:r>
          </a:p>
          <a:p>
            <a:r>
              <a:rPr lang="en-GB" dirty="0">
                <a:solidFill>
                  <a:schemeClr val="accent6"/>
                </a:solidFill>
                <a:latin typeface="Baskerville Old Face" panose="02020602080505020303" pitchFamily="18" charset="0"/>
              </a:rPr>
              <a:t>. Always show inquire</a:t>
            </a:r>
          </a:p>
          <a:p>
            <a:r>
              <a:rPr lang="en-GB" dirty="0">
                <a:solidFill>
                  <a:schemeClr val="accent1"/>
                </a:solidFill>
                <a:latin typeface="Baskerville Old Face" panose="02020602080505020303" pitchFamily="18" charset="0"/>
              </a:rPr>
              <a:t>. Always show hope</a:t>
            </a:r>
          </a:p>
          <a:p>
            <a:r>
              <a:rPr lang="en-GB" dirty="0">
                <a:solidFill>
                  <a:srgbClr val="7030A0"/>
                </a:solidFill>
                <a:latin typeface="Baskerville Old Face" panose="02020602080505020303" pitchFamily="18" charset="0"/>
              </a:rPr>
              <a:t>. Always show share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756A9C0-391F-4466-A206-3F9BC81220E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3610171" y="4146113"/>
            <a:ext cx="1943100" cy="2911217"/>
          </a:xfrm>
          <a:prstGeom prst="rect">
            <a:avLst/>
          </a:prstGeom>
        </p:spPr>
      </p:pic>
      <p:pic>
        <p:nvPicPr>
          <p:cNvPr id="1026" name="Picture 2" descr="7,632 Word Cloud Respect Images, Stock Photos, 3D objects ...">
            <a:extLst>
              <a:ext uri="{FF2B5EF4-FFF2-40B4-BE49-F238E27FC236}">
                <a16:creationId xmlns:a16="http://schemas.microsoft.com/office/drawing/2014/main" id="{8E9B617E-2CB1-4386-9EED-92DB24E178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933" y="7467689"/>
            <a:ext cx="5572125" cy="3157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97076590-780F-4427-B934-E36EAA47DB73}"/>
              </a:ext>
            </a:extLst>
          </p:cNvPr>
          <p:cNvSpPr/>
          <p:nvPr/>
        </p:nvSpPr>
        <p:spPr>
          <a:xfrm>
            <a:off x="2000249" y="10450344"/>
            <a:ext cx="2428875" cy="17488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Lightning Bolt 10">
            <a:extLst>
              <a:ext uri="{FF2B5EF4-FFF2-40B4-BE49-F238E27FC236}">
                <a16:creationId xmlns:a16="http://schemas.microsoft.com/office/drawing/2014/main" id="{3ACFB2E2-DC64-4542-9EAD-C897F72421A2}"/>
              </a:ext>
            </a:extLst>
          </p:cNvPr>
          <p:cNvSpPr/>
          <p:nvPr/>
        </p:nvSpPr>
        <p:spPr>
          <a:xfrm>
            <a:off x="4877192" y="602240"/>
            <a:ext cx="676079" cy="708282"/>
          </a:xfrm>
          <a:prstGeom prst="lightningBol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Lightning Bolt 12">
            <a:extLst>
              <a:ext uri="{FF2B5EF4-FFF2-40B4-BE49-F238E27FC236}">
                <a16:creationId xmlns:a16="http://schemas.microsoft.com/office/drawing/2014/main" id="{13220DF1-A013-4994-868A-0CEDC4C1B6CF}"/>
              </a:ext>
            </a:extLst>
          </p:cNvPr>
          <p:cNvSpPr/>
          <p:nvPr/>
        </p:nvSpPr>
        <p:spPr>
          <a:xfrm>
            <a:off x="719332" y="576714"/>
            <a:ext cx="676079" cy="773188"/>
          </a:xfrm>
          <a:prstGeom prst="lightningBol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75661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28</TotalTime>
  <Words>49</Words>
  <Application>Microsoft Office PowerPoint</Application>
  <PresentationFormat>Widescreen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Baskerville Old Face</vt:lpstr>
      <vt:lpstr>Bodoni MT Black</vt:lpstr>
      <vt:lpstr>Calibri</vt:lpstr>
      <vt:lpstr>Calibri Light</vt:lpstr>
      <vt:lpstr>Office Theme</vt:lpstr>
      <vt:lpstr>Respect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Respect</dc:title>
  <dc:creator>Year6</dc:creator>
  <cp:lastModifiedBy>Year6</cp:lastModifiedBy>
  <cp:revision>3</cp:revision>
  <dcterms:created xsi:type="dcterms:W3CDTF">2024-11-15T13:57:06Z</dcterms:created>
  <dcterms:modified xsi:type="dcterms:W3CDTF">2024-11-15T14:25:20Z</dcterms:modified>
</cp:coreProperties>
</file>