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3324" y="108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4B059-4432-426A-8918-8EFED1936A06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73549-1E48-4657-9BF8-C29D39554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734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4B059-4432-426A-8918-8EFED1936A06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73549-1E48-4657-9BF8-C29D39554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764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4B059-4432-426A-8918-8EFED1936A06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73549-1E48-4657-9BF8-C29D39554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57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4B059-4432-426A-8918-8EFED1936A06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73549-1E48-4657-9BF8-C29D39554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927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4B059-4432-426A-8918-8EFED1936A06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73549-1E48-4657-9BF8-C29D39554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89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4B059-4432-426A-8918-8EFED1936A06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73549-1E48-4657-9BF8-C29D39554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312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4B059-4432-426A-8918-8EFED1936A06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73549-1E48-4657-9BF8-C29D39554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825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4B059-4432-426A-8918-8EFED1936A06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73549-1E48-4657-9BF8-C29D39554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391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4B059-4432-426A-8918-8EFED1936A06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73549-1E48-4657-9BF8-C29D39554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263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4B059-4432-426A-8918-8EFED1936A06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73549-1E48-4657-9BF8-C29D39554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936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4B059-4432-426A-8918-8EFED1936A06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73549-1E48-4657-9BF8-C29D39554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164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4B059-4432-426A-8918-8EFED1936A06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73549-1E48-4657-9BF8-C29D39554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91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BCED7B0-9F0B-4CC8-AFE7-F83951D383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696480" cy="453453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48891D2-102A-43FE-BE87-BB92B0563592}"/>
              </a:ext>
            </a:extLst>
          </p:cNvPr>
          <p:cNvSpPr txBox="1"/>
          <p:nvPr/>
        </p:nvSpPr>
        <p:spPr>
          <a:xfrm>
            <a:off x="0" y="4872038"/>
            <a:ext cx="29575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Respect means: be kind to everyone you meet , show team work and respect teachers with manners.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3DC6B7-13B0-4E21-8D91-E897937B1B3E}"/>
              </a:ext>
            </a:extLst>
          </p:cNvPr>
          <p:cNvSpPr txBox="1"/>
          <p:nvPr/>
        </p:nvSpPr>
        <p:spPr>
          <a:xfrm>
            <a:off x="4843463" y="457200"/>
            <a:ext cx="1557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STOP BULLYING</a:t>
            </a:r>
            <a:r>
              <a:rPr lang="en-GB" dirty="0"/>
              <a:t>!!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53BF9C2-6271-43D5-ABD9-EEDA7925F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4534533"/>
            <a:ext cx="3238916" cy="326996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DA248D3-DA64-48EA-A2DA-0A548C24A63C}"/>
              </a:ext>
            </a:extLst>
          </p:cNvPr>
          <p:cNvSpPr txBox="1"/>
          <p:nvPr/>
        </p:nvSpPr>
        <p:spPr>
          <a:xfrm>
            <a:off x="3657600" y="8143875"/>
            <a:ext cx="3010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F27519-88B0-4CA2-86D2-2C72B106EF93}"/>
              </a:ext>
            </a:extLst>
          </p:cNvPr>
          <p:cNvSpPr txBox="1"/>
          <p:nvPr/>
        </p:nvSpPr>
        <p:spPr>
          <a:xfrm>
            <a:off x="3429000" y="7958138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Speak out to people and be a buddy not a bully.</a:t>
            </a:r>
          </a:p>
          <a:p>
            <a:endParaRPr lang="en-GB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AC7EBC3-869C-45A4-8F6F-8D335022BE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465" y="6096000"/>
            <a:ext cx="2797451" cy="274627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E96606B-73A9-4DFE-BF3B-0173A5A2D4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511" y="9040477"/>
            <a:ext cx="1796153" cy="272653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09A078F-9732-4D08-947B-5234477AEFD7}"/>
              </a:ext>
            </a:extLst>
          </p:cNvPr>
          <p:cNvSpPr txBox="1"/>
          <p:nvPr/>
        </p:nvSpPr>
        <p:spPr>
          <a:xfrm>
            <a:off x="2171700" y="9401175"/>
            <a:ext cx="25247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Bulling could hurt someone’s feeling.</a:t>
            </a:r>
          </a:p>
        </p:txBody>
      </p:sp>
    </p:spTree>
    <p:extLst>
      <p:ext uri="{BB962C8B-B14F-4D97-AF65-F5344CB8AC3E}">
        <p14:creationId xmlns:p14="http://schemas.microsoft.com/office/powerpoint/2010/main" val="4274460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41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Year6</dc:creator>
  <cp:lastModifiedBy>Pauline Wilde</cp:lastModifiedBy>
  <cp:revision>4</cp:revision>
  <dcterms:created xsi:type="dcterms:W3CDTF">2024-11-15T13:58:06Z</dcterms:created>
  <dcterms:modified xsi:type="dcterms:W3CDTF">2024-11-15T14:28:36Z</dcterms:modified>
</cp:coreProperties>
</file>