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09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34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FB1CD7-E1EA-45D4-AF32-F843230C81DC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92F39E-22A9-4435-B2A2-80983D688F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7140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E107-2334-4312-8335-C6CE2B3DF08C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01B0-0B53-4015-8B2B-0B6871E8F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6557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E107-2334-4312-8335-C6CE2B3DF08C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01B0-0B53-4015-8B2B-0B6871E8F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3906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E107-2334-4312-8335-C6CE2B3DF08C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01B0-0B53-4015-8B2B-0B6871E8F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973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E107-2334-4312-8335-C6CE2B3DF08C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01B0-0B53-4015-8B2B-0B6871E8F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76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E107-2334-4312-8335-C6CE2B3DF08C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01B0-0B53-4015-8B2B-0B6871E8F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8263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E107-2334-4312-8335-C6CE2B3DF08C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01B0-0B53-4015-8B2B-0B6871E8F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988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E107-2334-4312-8335-C6CE2B3DF08C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01B0-0B53-4015-8B2B-0B6871E8F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0079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E107-2334-4312-8335-C6CE2B3DF08C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01B0-0B53-4015-8B2B-0B6871E8F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2154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E107-2334-4312-8335-C6CE2B3DF08C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01B0-0B53-4015-8B2B-0B6871E8F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530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E107-2334-4312-8335-C6CE2B3DF08C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01B0-0B53-4015-8B2B-0B6871E8F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6222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3E107-2334-4312-8335-C6CE2B3DF08C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01B0-0B53-4015-8B2B-0B6871E8F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3307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3E107-2334-4312-8335-C6CE2B3DF08C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401B0-0B53-4015-8B2B-0B6871E8FF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5720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s://openclipart.org/detail/215505/respec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publicdomainpictures.net/view-image.php?image=17479&amp;jazyk=it" TargetMode="Externa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FB3D83D-D37D-4E9F-8AA5-E9841A758C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466825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A4E59B5-48FA-46A1-AB12-573BCBB60B3C}"/>
              </a:ext>
            </a:extLst>
          </p:cNvPr>
          <p:cNvSpPr txBox="1"/>
          <p:nvPr/>
        </p:nvSpPr>
        <p:spPr>
          <a:xfrm>
            <a:off x="1536031" y="5803612"/>
            <a:ext cx="37859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7030A0"/>
                </a:solidFill>
                <a:latin typeface="Bahnschrift SemiCondensed" panose="020B0502040204020203" pitchFamily="34" charset="0"/>
              </a:rPr>
              <a:t>ANTIBULLYINGWEEK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401C23-14DC-44C5-8B4B-A4B38E6F309C}"/>
              </a:ext>
            </a:extLst>
          </p:cNvPr>
          <p:cNvSpPr txBox="1"/>
          <p:nvPr/>
        </p:nvSpPr>
        <p:spPr>
          <a:xfrm>
            <a:off x="2101516" y="7042484"/>
            <a:ext cx="34330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200" dirty="0">
                <a:solidFill>
                  <a:srgbClr val="7030A0"/>
                </a:solidFill>
              </a:rPr>
              <a:t>RESPECT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C3DBF3-0195-41BE-BC59-6CC9CF0F4DC2}"/>
              </a:ext>
            </a:extLst>
          </p:cNvPr>
          <p:cNvSpPr txBox="1"/>
          <p:nvPr/>
        </p:nvSpPr>
        <p:spPr>
          <a:xfrm>
            <a:off x="163395" y="10655691"/>
            <a:ext cx="65312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rgbClr val="FF0000"/>
                </a:solidFill>
              </a:rPr>
              <a:t>BE KIND RESPECTFUL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AFED596-8766-4065-A402-5FB508D2D33A}"/>
              </a:ext>
            </a:extLst>
          </p:cNvPr>
          <p:cNvSpPr txBox="1"/>
          <p:nvPr/>
        </p:nvSpPr>
        <p:spPr>
          <a:xfrm>
            <a:off x="4014536" y="8994437"/>
            <a:ext cx="26148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STOP BULLYING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B27CCE4-AD87-4DBD-8A3A-227B618A8B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535" b="89899" l="10000" r="90000">
                        <a14:foregroundMark x1="26651" y1="68997" x2="48182" y2="82828"/>
                        <a14:foregroundMark x1="72491" y1="77853" x2="82727" y2="75758"/>
                        <a14:foregroundMark x1="48182" y1="82828" x2="57073" y2="81008"/>
                        <a14:foregroundMark x1="82727" y1="75758" x2="74953" y2="25428"/>
                        <a14:foregroundMark x1="45511" y1="8896" x2="39091" y2="9091"/>
                        <a14:foregroundMark x1="39091" y1="9091" x2="37622" y2="10936"/>
                        <a14:foregroundMark x1="24608" y1="73204" x2="44545" y2="89899"/>
                        <a14:foregroundMark x1="72596" y1="85104" x2="80000" y2="83838"/>
                        <a14:foregroundMark x1="44545" y1="89899" x2="57171" y2="87741"/>
                        <a14:foregroundMark x1="80000" y1="83838" x2="82273" y2="81818"/>
                        <a14:foregroundMark x1="38034" y1="10936" x2="41364" y2="3535"/>
                        <a14:foregroundMark x1="65000" y1="55051" x2="64091" y2="89899"/>
                        <a14:foregroundMark x1="64091" y1="89899" x2="81818" y2="62121"/>
                        <a14:foregroundMark x1="81818" y1="62121" x2="58636" y2="86364"/>
                        <a14:foregroundMark x1="58636" y1="86364" x2="73636" y2="47980"/>
                        <a14:foregroundMark x1="73636" y1="47980" x2="59545" y2="37374"/>
                        <a14:foregroundMark x1="65000" y1="34848" x2="47273" y2="68687"/>
                        <a14:foregroundMark x1="47273" y1="68687" x2="68182" y2="50505"/>
                        <a14:foregroundMark x1="64091" y1="32828" x2="64091" y2="32828"/>
                        <a14:foregroundMark x1="64091" y1="32828" x2="64091" y2="32828"/>
                        <a14:foregroundMark x1="64091" y1="32828" x2="64091" y2="32828"/>
                        <a14:foregroundMark x1="64091" y1="32828" x2="72273" y2="30303"/>
                        <a14:foregroundMark x1="59545" y1="31818" x2="64091" y2="35859"/>
                        <a14:foregroundMark x1="64091" y1="35859" x2="64091" y2="35859"/>
                        <a14:backgroundMark x1="22273" y1="18182" x2="98182" y2="18182"/>
                        <a14:backgroundMark x1="87273" y1="10101" x2="49545" y2="3535"/>
                        <a14:backgroundMark x1="49545" y1="3535" x2="92273" y2="22222"/>
                        <a14:backgroundMark x1="92273" y1="22222" x2="83182" y2="20202"/>
                        <a14:backgroundMark x1="64965" y1="92054" x2="65000" y2="94444"/>
                        <a14:backgroundMark x1="28636" y1="19192" x2="20000" y2="47475"/>
                        <a14:backgroundMark x1="26364" y1="51515" x2="10909" y2="83333"/>
                        <a14:backgroundMark x1="10909" y1="83333" x2="26364" y2="48990"/>
                        <a14:backgroundMark x1="26364" y1="48990" x2="15909" y2="68687"/>
                        <a14:backgroundMark x1="56364" y1="12626" x2="10455" y2="63636"/>
                        <a14:backgroundMark x1="10455" y1="63636" x2="9545" y2="6767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4784558" y="5322350"/>
            <a:ext cx="1499936" cy="143263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34B711B-1B1E-4199-9CD7-3EA5FEDF6110}"/>
              </a:ext>
            </a:extLst>
          </p:cNvPr>
          <p:cNvSpPr txBox="1"/>
          <p:nvPr/>
        </p:nvSpPr>
        <p:spPr>
          <a:xfrm>
            <a:off x="2703095" y="8402939"/>
            <a:ext cx="16683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7030A0"/>
                </a:solidFill>
              </a:rPr>
              <a:t>JESS</a:t>
            </a:r>
            <a:r>
              <a:rPr lang="en-GB" sz="3600" dirty="0">
                <a:solidFill>
                  <a:srgbClr val="C7097A"/>
                </a:solidFill>
              </a:rPr>
              <a:t>ICA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C6E4F0-1684-4452-949E-684566A6A758}"/>
              </a:ext>
            </a:extLst>
          </p:cNvPr>
          <p:cNvSpPr txBox="1"/>
          <p:nvPr/>
        </p:nvSpPr>
        <p:spPr>
          <a:xfrm>
            <a:off x="288758" y="7042484"/>
            <a:ext cx="16844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CARE ABOUT PEOPLE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5FA6872-BECE-4A74-96C8-A27A1AC7520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4263889" y="8122117"/>
            <a:ext cx="2541274" cy="81638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C4E419BD-FC04-44CB-B7F1-000D7C9F0F9A}"/>
              </a:ext>
            </a:extLst>
          </p:cNvPr>
          <p:cNvSpPr txBox="1"/>
          <p:nvPr/>
        </p:nvSpPr>
        <p:spPr>
          <a:xfrm>
            <a:off x="1921041" y="5051266"/>
            <a:ext cx="39045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B050"/>
                </a:solidFill>
              </a:rPr>
              <a:t>DON,T SAY MEAN THINGS</a:t>
            </a:r>
          </a:p>
        </p:txBody>
      </p:sp>
    </p:spTree>
    <p:extLst>
      <p:ext uri="{BB962C8B-B14F-4D97-AF65-F5344CB8AC3E}">
        <p14:creationId xmlns:p14="http://schemas.microsoft.com/office/powerpoint/2010/main" val="3946827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17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Bahnschrift SemiCondensed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Year6</dc:creator>
  <cp:lastModifiedBy>Pauline Wilde</cp:lastModifiedBy>
  <cp:revision>4</cp:revision>
  <dcterms:created xsi:type="dcterms:W3CDTF">2024-11-15T13:19:03Z</dcterms:created>
  <dcterms:modified xsi:type="dcterms:W3CDTF">2024-11-15T14:03:02Z</dcterms:modified>
</cp:coreProperties>
</file>