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3468" y="9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9B24-D472-4C71-81BB-D96D8A528C82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A00D-58C1-4812-A9AB-2EEF728F5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089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9B24-D472-4C71-81BB-D96D8A528C82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A00D-58C1-4812-A9AB-2EEF728F5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36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9B24-D472-4C71-81BB-D96D8A528C82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A00D-58C1-4812-A9AB-2EEF728F5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9B24-D472-4C71-81BB-D96D8A528C82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A00D-58C1-4812-A9AB-2EEF728F5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14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9B24-D472-4C71-81BB-D96D8A528C82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A00D-58C1-4812-A9AB-2EEF728F5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10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9B24-D472-4C71-81BB-D96D8A528C82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A00D-58C1-4812-A9AB-2EEF728F5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528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9B24-D472-4C71-81BB-D96D8A528C82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A00D-58C1-4812-A9AB-2EEF728F5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24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9B24-D472-4C71-81BB-D96D8A528C82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A00D-58C1-4812-A9AB-2EEF728F5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436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9B24-D472-4C71-81BB-D96D8A528C82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A00D-58C1-4812-A9AB-2EEF728F5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496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9B24-D472-4C71-81BB-D96D8A528C82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A00D-58C1-4812-A9AB-2EEF728F5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07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9B24-D472-4C71-81BB-D96D8A528C82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A00D-58C1-4812-A9AB-2EEF728F5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41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D9B24-D472-4C71-81BB-D96D8A528C82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DA00D-58C1-4812-A9AB-2EEF728F5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30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cyber-bullying-bully-rumor-teasing-122156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n.wikiversity.org/wiki/Motivation_and_emotion/book/2016/bullying_and_social_needs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85A602-46D6-4640-A40E-3E104BB821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68891" y="280520"/>
            <a:ext cx="6320218" cy="63202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A02BA1-606F-4154-A620-C92563937E9B}"/>
              </a:ext>
            </a:extLst>
          </p:cNvPr>
          <p:cNvSpPr txBox="1"/>
          <p:nvPr/>
        </p:nvSpPr>
        <p:spPr>
          <a:xfrm>
            <a:off x="465221" y="6858000"/>
            <a:ext cx="569494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Show some</a:t>
            </a:r>
          </a:p>
          <a:p>
            <a:pPr algn="ctr"/>
            <a:r>
              <a:rPr lang="en-GB" sz="8800" dirty="0"/>
              <a:t>RESPECT!!!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55765D-FFC6-40E7-BE77-496B4CF43804}"/>
              </a:ext>
            </a:extLst>
          </p:cNvPr>
          <p:cNvSpPr txBox="1"/>
          <p:nvPr/>
        </p:nvSpPr>
        <p:spPr>
          <a:xfrm>
            <a:off x="962526" y="9027295"/>
            <a:ext cx="519764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alisto MT" panose="02040603050505030304" pitchFamily="18" charset="0"/>
              </a:rPr>
              <a:t>ANTI-BULLYING-WEEK</a:t>
            </a:r>
          </a:p>
          <a:p>
            <a:pPr algn="ctr"/>
            <a:r>
              <a:rPr lang="en-GB" sz="1400" dirty="0">
                <a:latin typeface="Calisto MT" panose="02040603050505030304" pitchFamily="18" charset="0"/>
              </a:rPr>
              <a:t>SHOW US A LITTLE RESPECT</a:t>
            </a:r>
          </a:p>
          <a:p>
            <a:pPr algn="ctr"/>
            <a:endParaRPr lang="en-GB" sz="1400" dirty="0">
              <a:latin typeface="Calisto MT" panose="02040603050505030304" pitchFamily="18" charset="0"/>
            </a:endParaRPr>
          </a:p>
          <a:p>
            <a:pPr algn="ctr"/>
            <a:endParaRPr lang="en-GB" sz="1400" dirty="0">
              <a:latin typeface="Calisto MT" panose="02040603050505030304" pitchFamily="18" charset="0"/>
            </a:endParaRPr>
          </a:p>
          <a:p>
            <a:pPr algn="ctr"/>
            <a:endParaRPr lang="en-GB" sz="1400" dirty="0">
              <a:latin typeface="Calisto MT" panose="02040603050505030304" pitchFamily="18" charset="0"/>
            </a:endParaRPr>
          </a:p>
          <a:p>
            <a:pPr algn="ctr"/>
            <a:endParaRPr lang="en-GB" sz="1400" dirty="0">
              <a:latin typeface="Calisto MT" panose="02040603050505030304" pitchFamily="18" charset="0"/>
            </a:endParaRPr>
          </a:p>
          <a:p>
            <a:pPr algn="ctr"/>
            <a:endParaRPr lang="en-GB" sz="1400" dirty="0">
              <a:latin typeface="Calisto MT" panose="02040603050505030304" pitchFamily="18" charset="0"/>
            </a:endParaRPr>
          </a:p>
          <a:p>
            <a:pPr algn="ctr"/>
            <a:endParaRPr lang="en-GB" sz="1400" dirty="0">
              <a:latin typeface="Calisto MT" panose="02040603050505030304" pitchFamily="18" charset="0"/>
            </a:endParaRPr>
          </a:p>
          <a:p>
            <a:pPr algn="ctr"/>
            <a:r>
              <a:rPr lang="en-GB" dirty="0">
                <a:latin typeface="Calisto MT" panose="02040603050505030304" pitchFamily="18" charset="0"/>
              </a:rPr>
              <a:t>Poster by:</a:t>
            </a:r>
          </a:p>
          <a:p>
            <a:pPr algn="ctr"/>
            <a:r>
              <a:rPr lang="en-GB" dirty="0">
                <a:latin typeface="Calisto MT" panose="02040603050505030304" pitchFamily="18" charset="0"/>
              </a:rPr>
              <a:t>Archie </a:t>
            </a:r>
            <a:r>
              <a:rPr lang="en-GB" dirty="0" err="1">
                <a:latin typeface="Calisto MT" panose="02040603050505030304" pitchFamily="18" charset="0"/>
              </a:rPr>
              <a:t>Lidbetter</a:t>
            </a:r>
            <a:endParaRPr lang="en-GB" dirty="0">
              <a:latin typeface="Calisto MT" panose="0204060305050503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FD79C7-A529-4329-8A3F-FEF8FEA21E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721773" y="9557738"/>
            <a:ext cx="1414453" cy="130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08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Calisto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Year6</dc:creator>
  <cp:lastModifiedBy>Year6</cp:lastModifiedBy>
  <cp:revision>3</cp:revision>
  <dcterms:created xsi:type="dcterms:W3CDTF">2024-11-15T13:21:41Z</dcterms:created>
  <dcterms:modified xsi:type="dcterms:W3CDTF">2024-11-15T13:42:08Z</dcterms:modified>
</cp:coreProperties>
</file>